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sldIdLst>
    <p:sldId id="258" r:id="rId2"/>
    <p:sldId id="259" r:id="rId3"/>
    <p:sldId id="260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C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318AD2C-DEAC-4DC8-8969-6447011A654E}" type="datetimeFigureOut">
              <a:rPr lang="it-IT" smtClean="0"/>
              <a:t>19/03/2020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D46D-F736-44AB-91DF-C8F8C0702037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88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AD2C-DEAC-4DC8-8969-6447011A654E}" type="datetimeFigureOut">
              <a:rPr lang="it-IT" smtClean="0"/>
              <a:t>19/03/2020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D46D-F736-44AB-91DF-C8F8C07020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931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AD2C-DEAC-4DC8-8969-6447011A654E}" type="datetimeFigureOut">
              <a:rPr lang="it-IT" smtClean="0"/>
              <a:t>19/03/2020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D46D-F736-44AB-91DF-C8F8C0702037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29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AD2C-DEAC-4DC8-8969-6447011A654E}" type="datetimeFigureOut">
              <a:rPr lang="it-IT" smtClean="0"/>
              <a:t>19/03/2020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D46D-F736-44AB-91DF-C8F8C07020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60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AD2C-DEAC-4DC8-8969-6447011A654E}" type="datetimeFigureOut">
              <a:rPr lang="it-IT" smtClean="0"/>
              <a:t>19/03/2020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D46D-F736-44AB-91DF-C8F8C0702037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96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AD2C-DEAC-4DC8-8969-6447011A654E}" type="datetimeFigureOut">
              <a:rPr lang="it-IT" smtClean="0"/>
              <a:t>19/03/2020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D46D-F736-44AB-91DF-C8F8C07020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82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AD2C-DEAC-4DC8-8969-6447011A654E}" type="datetimeFigureOut">
              <a:rPr lang="it-IT" smtClean="0"/>
              <a:t>19/03/2020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D46D-F736-44AB-91DF-C8F8C07020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685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AD2C-DEAC-4DC8-8969-6447011A654E}" type="datetimeFigureOut">
              <a:rPr lang="it-IT" smtClean="0"/>
              <a:t>19/03/2020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D46D-F736-44AB-91DF-C8F8C07020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116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AD2C-DEAC-4DC8-8969-6447011A654E}" type="datetimeFigureOut">
              <a:rPr lang="it-IT" smtClean="0"/>
              <a:t>19/03/2020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D46D-F736-44AB-91DF-C8F8C07020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614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AD2C-DEAC-4DC8-8969-6447011A654E}" type="datetimeFigureOut">
              <a:rPr lang="it-IT" smtClean="0"/>
              <a:t>19/03/2020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D46D-F736-44AB-91DF-C8F8C07020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62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AD2C-DEAC-4DC8-8969-6447011A654E}" type="datetimeFigureOut">
              <a:rPr lang="it-IT" smtClean="0"/>
              <a:t>19/03/2020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D46D-F736-44AB-91DF-C8F8C0702037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15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318AD2C-DEAC-4DC8-8969-6447011A654E}" type="datetimeFigureOut">
              <a:rPr lang="it-IT" smtClean="0"/>
              <a:t>19/03/2020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6DAD46D-F736-44AB-91DF-C8F8C0702037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70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311966" y="2557669"/>
            <a:ext cx="9485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cap="none" spc="0" dirty="0">
                <a:ln w="571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CIAO BAMBINI!</a:t>
            </a:r>
          </a:p>
          <a:p>
            <a:pPr algn="ctr"/>
            <a:r>
              <a:rPr lang="it-IT" sz="4000" b="1" dirty="0">
                <a:ln w="571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FACCIAMO UN PUZZLE INSIEME.</a:t>
            </a:r>
            <a:endParaRPr lang="it-IT" sz="4000" b="1" cap="none" spc="0" dirty="0">
              <a:ln w="571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4976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89726" y="-1143000"/>
            <a:ext cx="6858000" cy="9144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804420" y="4525724"/>
            <a:ext cx="90671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CON L’AIUTO DELLA RIGA E DELLA MAMMA O DEL</a:t>
            </a:r>
          </a:p>
          <a:p>
            <a:r>
              <a:rPr lang="it-I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PAPA’DISEGNA DELLE RIGHE IN ORIZZONTALE E </a:t>
            </a:r>
          </a:p>
          <a:p>
            <a:r>
              <a:rPr lang="it-I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VERTICALE CREANDO DEI QUADRATI O RETTANGOLI</a:t>
            </a:r>
          </a:p>
        </p:txBody>
      </p:sp>
    </p:spTree>
    <p:extLst>
      <p:ext uri="{BB962C8B-B14F-4D97-AF65-F5344CB8AC3E}">
        <p14:creationId xmlns:p14="http://schemas.microsoft.com/office/powerpoint/2010/main" val="1761328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93731" y="-2101362"/>
            <a:ext cx="6699738" cy="1090246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535363" y="4001004"/>
            <a:ext cx="612071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CHI LO DESIDERA PUO’ DISEGNARE</a:t>
            </a:r>
          </a:p>
          <a:p>
            <a:pPr algn="ctr"/>
            <a:r>
              <a:rPr lang="it-I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ANCHE DELLE FORME TIPO QUELLE</a:t>
            </a:r>
          </a:p>
          <a:p>
            <a:pPr algn="ctr"/>
            <a:r>
              <a:rPr lang="it-I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DEL PUZZLE</a:t>
            </a:r>
            <a:endParaRPr lang="it-IT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7135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2186" y="-2303585"/>
            <a:ext cx="6629399" cy="1169377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40064" y="2967335"/>
            <a:ext cx="111118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PER RITAGLIARE FATTI AIUTARE DALLA</a:t>
            </a:r>
          </a:p>
          <a:p>
            <a:pPr algn="ctr"/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MAMMA O DAL PAPA’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23733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82" y="23191"/>
            <a:ext cx="9144000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703444" y="3452191"/>
            <a:ext cx="75669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ORA CHE ABBIAMO TUTTI I PEZZI</a:t>
            </a:r>
          </a:p>
          <a:p>
            <a:pPr algn="ctr"/>
            <a:r>
              <a:rPr lang="it-IT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POSSIAMO RICOMPORRE  NOSTRO PUZZLE</a:t>
            </a:r>
            <a:endParaRPr lang="it-IT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39238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372021" y="2967335"/>
            <a:ext cx="5447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CI SIAMO QUASI…</a:t>
            </a:r>
          </a:p>
        </p:txBody>
      </p:sp>
    </p:spTree>
    <p:extLst>
      <p:ext uri="{BB962C8B-B14F-4D97-AF65-F5344CB8AC3E}">
        <p14:creationId xmlns:p14="http://schemas.microsoft.com/office/powerpoint/2010/main" val="2140653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8500" y="-2668500"/>
            <a:ext cx="7236000" cy="12573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953108" y="523073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it-IT" sz="54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" b="98926" l="1172" r="978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95881" y="3939393"/>
            <a:ext cx="2484000" cy="2484000"/>
          </a:xfrm>
          <a:prstGeom prst="rect">
            <a:avLst/>
          </a:prstGeom>
        </p:spPr>
      </p:pic>
      <p:sp>
        <p:nvSpPr>
          <p:cNvPr id="6" name="Nuvola 5"/>
          <p:cNvSpPr/>
          <p:nvPr/>
        </p:nvSpPr>
        <p:spPr>
          <a:xfrm>
            <a:off x="97431" y="-1"/>
            <a:ext cx="5855677" cy="3552092"/>
          </a:xfrm>
          <a:prstGeom prst="cloud">
            <a:avLst/>
          </a:prstGeom>
          <a:gradFill>
            <a:gsLst>
              <a:gs pos="10000">
                <a:schemeClr val="accent1">
                  <a:lumMod val="5000"/>
                  <a:lumOff val="95000"/>
                  <a:alpha val="24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FINITO!!!!!!</a:t>
            </a:r>
          </a:p>
          <a:p>
            <a:pPr algn="ctr"/>
            <a:r>
              <a:rPr lang="it-IT" sz="3200" b="1" dirty="0">
                <a:solidFill>
                  <a:srgbClr val="FF0000"/>
                </a:solidFill>
              </a:rPr>
              <a:t>E VOI?</a:t>
            </a:r>
          </a:p>
          <a:p>
            <a:pPr algn="ctr"/>
            <a:r>
              <a:rPr lang="it-IT" sz="3200" b="1" dirty="0">
                <a:solidFill>
                  <a:srgbClr val="FF0000"/>
                </a:solidFill>
              </a:rPr>
              <a:t>CE LO FARETE VEDERE QUANDO </a:t>
            </a:r>
          </a:p>
          <a:p>
            <a:pPr algn="ctr"/>
            <a:r>
              <a:rPr lang="it-IT" sz="3200" b="1" dirty="0">
                <a:solidFill>
                  <a:srgbClr val="FF0000"/>
                </a:solidFill>
              </a:rPr>
              <a:t>RITORNEREMO A SCUOLA</a:t>
            </a:r>
          </a:p>
        </p:txBody>
      </p:sp>
    </p:spTree>
    <p:extLst>
      <p:ext uri="{BB962C8B-B14F-4D97-AF65-F5344CB8AC3E}">
        <p14:creationId xmlns:p14="http://schemas.microsoft.com/office/powerpoint/2010/main" val="1361261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5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46" y="0"/>
            <a:ext cx="9720000" cy="684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5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-140677" y="0"/>
            <a:ext cx="12063045" cy="125572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HAI BISOGNO DI:</a:t>
            </a:r>
          </a:p>
          <a:p>
            <a:pPr algn="just"/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FOGLIO A4</a:t>
            </a:r>
          </a:p>
          <a:p>
            <a:pPr algn="just"/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CARTONCINO A4</a:t>
            </a:r>
          </a:p>
          <a:p>
            <a:pPr algn="just"/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COLLA STICK</a:t>
            </a:r>
          </a:p>
          <a:p>
            <a:pPr algn="just"/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COLORI</a:t>
            </a:r>
          </a:p>
          <a:p>
            <a:pPr algn="just"/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FORBICI </a:t>
            </a:r>
          </a:p>
          <a:p>
            <a:pPr algn="just"/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RIGA</a:t>
            </a:r>
          </a:p>
          <a:p>
            <a:pPr algn="just"/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MAMMA</a:t>
            </a:r>
          </a:p>
          <a:p>
            <a:pPr algn="just"/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</a:p>
          <a:p>
            <a:pPr algn="ctr"/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it-IT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it-IT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073" y="1860171"/>
            <a:ext cx="3744000" cy="33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8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8938" y="470320"/>
            <a:ext cx="7851614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just"/>
            <a:r>
              <a:rPr lang="it-IT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PRIMA DI COMINCIARE RICORDIAMOCI</a:t>
            </a:r>
          </a:p>
          <a:p>
            <a:pPr algn="just"/>
            <a:r>
              <a:rPr lang="it-IT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 RACCOMANDAZIONI DELLE MAESTRE</a:t>
            </a:r>
            <a:r>
              <a:rPr lang="it-IT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</a:t>
            </a:r>
          </a:p>
          <a:p>
            <a:pPr algn="just"/>
            <a:endParaRPr lang="it-IT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it-IT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98938" y="2765414"/>
            <a:ext cx="7158370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IMPUGNA CORRETTAMENTE LE MATITE COLORATE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COLORA NEI BORDI CERCANDO </a:t>
            </a:r>
          </a:p>
          <a:p>
            <a:r>
              <a:rPr lang="it-IT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DI NON USCIRE FUORI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CERCA DI MANTENERE SEMPRE LO STESSO VERSO</a:t>
            </a:r>
            <a:endParaRPr lang="it-IT" sz="2400" dirty="0">
              <a:ln w="0"/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0" cap="none" spc="0" dirty="0">
              <a:ln w="0"/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313" y="38127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96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1" t="5642" r="2734" b="10255"/>
          <a:stretch/>
        </p:blipFill>
        <p:spPr>
          <a:xfrm rot="16200000">
            <a:off x="1137138" y="826477"/>
            <a:ext cx="4149970" cy="576775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4" t="-770" r="6666" b="38975"/>
          <a:stretch/>
        </p:blipFill>
        <p:spPr>
          <a:xfrm>
            <a:off x="6535616" y="1547447"/>
            <a:ext cx="5328138" cy="423789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956020" y="236144"/>
            <a:ext cx="80952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PREPARA L’OCCORRENTE</a:t>
            </a:r>
          </a:p>
        </p:txBody>
      </p:sp>
    </p:spTree>
    <p:extLst>
      <p:ext uri="{BB962C8B-B14F-4D97-AF65-F5344CB8AC3E}">
        <p14:creationId xmlns:p14="http://schemas.microsoft.com/office/powerpoint/2010/main" val="549147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1" y="0"/>
            <a:ext cx="5143500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987" y="86139"/>
            <a:ext cx="6460881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301762" y="4333461"/>
            <a:ext cx="5481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92D050"/>
                </a:solidFill>
              </a:rPr>
              <a:t>QUESTA LA USI   SOLO  CON MAMMA O PAPA’</a:t>
            </a:r>
          </a:p>
        </p:txBody>
      </p:sp>
      <p:sp>
        <p:nvSpPr>
          <p:cNvPr id="5" name="Freccia a destra 4"/>
          <p:cNvSpPr/>
          <p:nvPr/>
        </p:nvSpPr>
        <p:spPr>
          <a:xfrm rot="14924777">
            <a:off x="7602292" y="3714266"/>
            <a:ext cx="931985" cy="6330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5073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31" y="0"/>
            <a:ext cx="9847383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970067" y="2967335"/>
            <a:ext cx="4251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COLORA BENE</a:t>
            </a:r>
          </a:p>
        </p:txBody>
      </p:sp>
    </p:spTree>
    <p:extLst>
      <p:ext uri="{BB962C8B-B14F-4D97-AF65-F5344CB8AC3E}">
        <p14:creationId xmlns:p14="http://schemas.microsoft.com/office/powerpoint/2010/main" val="2477803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0" y="0"/>
            <a:ext cx="11676185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12448" y="188965"/>
            <a:ext cx="104395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METTI LA COLLA SUL RETRO DEL FOGLIO</a:t>
            </a:r>
          </a:p>
          <a:p>
            <a:pPr algn="ctr"/>
            <a:r>
              <a:rPr lang="it-IT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CHE HAI COLORATO</a:t>
            </a:r>
          </a:p>
        </p:txBody>
      </p:sp>
    </p:spTree>
    <p:extLst>
      <p:ext uri="{BB962C8B-B14F-4D97-AF65-F5344CB8AC3E}">
        <p14:creationId xmlns:p14="http://schemas.microsoft.com/office/powerpoint/2010/main" val="554912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90384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6356545" y="4217208"/>
            <a:ext cx="3906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PREMI BENE </a:t>
            </a:r>
          </a:p>
        </p:txBody>
      </p:sp>
      <p:sp>
        <p:nvSpPr>
          <p:cNvPr id="5" name="Rettangolo 4"/>
          <p:cNvSpPr/>
          <p:nvPr/>
        </p:nvSpPr>
        <p:spPr>
          <a:xfrm>
            <a:off x="1896554" y="1576417"/>
            <a:ext cx="8146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INCOLLA SU CARTONCINO E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50207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237</TotalTime>
  <Words>164</Words>
  <Application>Microsoft Office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Tw Cen MT</vt:lpstr>
      <vt:lpstr>Tw Cen MT Condensed</vt:lpstr>
      <vt:lpstr>Wingdings 3</vt:lpstr>
      <vt:lpstr>Integrale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ppamfr93m61e919a@studenti.unical.it</dc:creator>
  <cp:lastModifiedBy>giovanna bruzzanitii</cp:lastModifiedBy>
  <cp:revision>21</cp:revision>
  <dcterms:created xsi:type="dcterms:W3CDTF">2020-03-11T11:15:17Z</dcterms:created>
  <dcterms:modified xsi:type="dcterms:W3CDTF">2020-03-19T23:01:44Z</dcterms:modified>
</cp:coreProperties>
</file>